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hand audit is the part of this project that could not have been automated.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 optimum to compute: it depends on what a fast lane costs against what a bad outcome costs, and neither number is in this dataset.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likely mechanism is that fast replies are templated acknowledgements that resolve nothing. This data cannot test that.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Eileen's section by the spec; drafted at her request on 2026-09-15. Make it her own before presenting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Which support conversations are about to go bad?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Triage at arrival, and whether replying faster helps · 798,197 reconstructed conversations · Eileen Ip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two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defRPr sz="1700"/>
            </a:pPr>
            <a:r>
              <a:t>Which incoming messages need a human now — judged on the first message alone?</a:t>
            </a:r>
          </a:p>
          <a:p>
            <a:pPr>
              <a:defRPr sz="1700"/>
            </a:pPr>
            <a:r>
              <a:t>Does replying faster actually change how the conversation ends?</a:t>
            </a:r>
          </a:p>
          <a:p>
            <a:pPr>
              <a:defRPr sz="1700"/>
            </a:pPr>
            <a:r>
              <a:t>Both are decisions a support-ops lead makes every week, usually on instinct.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data had to be rebuilt before it could be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defRPr sz="1700"/>
            </a:pPr>
            <a:r>
              <a:t>2,811,774 tweets, flat — not conversations</a:t>
            </a:r>
          </a:p>
          <a:p>
            <a:pPr>
              <a:defRPr sz="1700"/>
            </a:pPr>
            <a:r>
              <a:t>Two inconsistent reply columns; either can be missing or point at a tweet not in the file</a:t>
            </a:r>
          </a:p>
          <a:p>
            <a:pPr>
              <a:defRPr sz="1700"/>
            </a:pPr>
            <a:r>
              <a:t>172,500 replies name a tweet that isn't there</a:t>
            </a:r>
          </a:p>
          <a:p>
            <a:pPr>
              <a:defRPr sz="1700"/>
            </a:pPr>
            <a:r>
              <a:t>Reply graph as connected components → 798,197 conversations recovered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Nothing in the data says 'this went badly'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defRPr sz="1700"/>
            </a:pPr>
            <a:r>
              <a:t>Four candidate definitions implemented, then 100 conversations read by hand — blind</a:t>
            </a:r>
          </a:p>
          <a:p>
            <a:pPr>
              <a:defRPr sz="1700"/>
            </a:pPr>
            <a:r>
              <a:t>Verdict: 67 went badly, 15 did not, 18 could not be called</a:t>
            </a:r>
          </a:p>
          <a:p>
            <a:pPr>
              <a:defRPr sz="1700"/>
            </a:pPr>
            <a:r>
              <a:t>All four candidates: high precision, low recall — they miss most of what a human calls bad</a:t>
            </a:r>
          </a:p>
          <a:p>
            <a:pPr>
              <a:defRPr sz="1700"/>
            </a:pPr>
            <a:r>
              <a:t>The rule a human was actually using wasn't among them — it is now the label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For most conversations, the outcome is invisible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defRPr sz="1700"/>
            </a:pPr>
            <a:r>
              <a:t>83% of threads end with the customer simply not replying</a:t>
            </a:r>
          </a:p>
          <a:p>
            <a:pPr>
              <a:defRPr sz="1700"/>
            </a:pPr>
            <a:r>
              <a:t>45% of those end with the brand pushing them to DM or a link</a:t>
            </a:r>
          </a:p>
          <a:p>
            <a:pPr>
              <a:defRPr sz="1700"/>
            </a:pPr>
            <a:r>
              <a:t>Every undecidable conversation in the audit was that same shape</a:t>
            </a:r>
          </a:p>
          <a:p>
            <a:pPr>
              <a:defRPr sz="1700"/>
            </a:pPr>
            <a:r>
              <a:t>55,057 conversations censored — excluded, not counted as fine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model beats the rule support tools ship — modestly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defRPr sz="1700"/>
            </a:pPr>
            <a:r>
              <a:t>Keyword baseline: PR-AUC 0.251 against a 0.230 base rate</a:t>
            </a:r>
          </a:p>
          <a:p>
            <a:pPr>
              <a:defRPr sz="1700"/>
            </a:pPr>
            <a:r>
              <a:t>TF-IDF + logistic regression: 0.368</a:t>
            </a:r>
          </a:p>
          <a:p>
            <a:pPr>
              <a:defRPr sz="1700"/>
            </a:pPr>
            <a:r>
              <a:t>Catches 19% of bad outcomes in the worst 10% of the queue</a:t>
            </a:r>
          </a:p>
          <a:p>
            <a:pPr>
              <a:defRPr sz="1700"/>
            </a:pPr>
            <a:r>
              <a:t>Calibration fixed a score that predicted 0.74 where reality was 0.40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Where the line goes is a staffing decision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defRPr sz="1700"/>
            </a:pPr>
            <a:r>
              <a:t>Fast-track the worst 10%: 159 conversations a day</a:t>
            </a:r>
          </a:p>
          <a:p>
            <a:pPr>
              <a:defRPr sz="1700"/>
            </a:pPr>
            <a:r>
              <a:t>44% of those go badly, against 23% at large</a:t>
            </a:r>
          </a:p>
          <a:p>
            <a:pPr>
              <a:defRPr sz="1700"/>
            </a:pPr>
            <a:r>
              <a:t>Catches 19% of all bad outcomes</a:t>
            </a:r>
          </a:p>
          <a:p>
            <a:pPr>
              <a:defRPr sz="1700"/>
            </a:pPr>
            <a:r>
              <a:t>Leaves 295 bad conversations a day unprioritised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Replying faster does not help — it points the other 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defRPr sz="1700"/>
            </a:pPr>
            <a:r>
              <a:t>-5.9 percentage points per tenfold increase in reply time</a:t>
            </a:r>
          </a:p>
          <a:p>
            <a:pPr>
              <a:defRPr sz="1700"/>
            </a:pPr>
            <a:r>
              <a:t>Within brand: -4.8pp. Within predicted difficulty: -3.2pp</a:t>
            </a:r>
          </a:p>
          <a:p>
            <a:pPr>
              <a:defRPr sz="1700"/>
            </a:pPr>
            <a:r>
              <a:t>Reverse the censoring decision and it is -2.1pp — half the size, same direction</a:t>
            </a:r>
          </a:p>
          <a:p>
            <a:pPr>
              <a:defRPr sz="1700"/>
            </a:pPr>
            <a:r>
              <a:t>Association, not causation — nobody randomised who got a fast reply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a support-ops lead should take from this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defRPr sz="1700"/>
            </a:pPr>
            <a:r>
              <a:t>Route on the score, but staff for the miss rate — the fast lane is not coverage</a:t>
            </a:r>
          </a:p>
          <a:p>
            <a:pPr>
              <a:defRPr sz="1700"/>
            </a:pPr>
            <a:r>
              <a:t>Do not buy speed on this evidence; test whether fast replies resolve anything first</a:t>
            </a:r>
          </a:p>
          <a:p>
            <a:pPr>
              <a:defRPr sz="1700"/>
            </a:pPr>
            <a:r>
              <a:t>Production would need an observable outcome — the ticket system, not the public thread</a:t>
            </a:r>
          </a:p>
          <a:p>
            <a:pPr>
              <a:defRPr sz="1700"/>
            </a:pPr>
            <a:r>
              <a:t>And a periodic human re-audit of the label, because judgements drift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